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83B94-E59D-4A07-9E50-0D24B2468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765CA-7719-4F72-ABAE-E3A421563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33419-F200-45C1-A57F-F51B8C5B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75317-D7A6-42DE-AE3E-F8747ED81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E2F02-0448-405C-B899-80A8424B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366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0DE6B-F785-47B4-9A9E-11C8EB40B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FB866-8B2B-413B-945A-F718E4E42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B880B-6AEF-4A6C-9CA9-05756BA4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64EFE-6911-4E48-8195-3998AC78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98530-1541-4B39-8E0C-FCB3E4EE9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4135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3B61-9372-45A1-B137-3BBE1171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111C4-19C0-4039-ABE9-0C0281ABE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FA738-8032-41C2-B8C5-AC19080A4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1B61F-E665-4FC8-B59B-CFE48488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DC811-11AA-4658-BBC0-6123E2D9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60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A8E0B-3843-4118-94DA-FEF4669B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BA4C-64A1-4F50-86FE-0F15B0EA3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66867-E677-48F3-BD43-5114E381B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275E3-F787-4158-BECC-ED1DB965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FA002-39AC-48C9-92EB-E3F56FF74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5E9800-84DC-470F-ADC1-3C58AA15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004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0B6F-6A71-4464-A03A-8DD832079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5E13F-91B2-4A5A-B467-FC736249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96E2C-FC52-4955-90EC-1F86BE0D1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D00E0-8C5C-4C2A-ACEB-52FB4269D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AE848-9103-4C57-8668-C7D2229AC8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0D493-D27F-4695-B49E-4490EBE0A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3E7856-EC83-40C9-8736-67DFF0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981D2E-D894-4022-8D78-9897EC000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832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B3FAC-7C22-4CC1-B227-12E002C9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7E8ECA-0AC7-480C-8B37-3E84A2F1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239E69-39DA-4DE4-A3E3-044100DA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A6E517-87B9-44C5-9E3B-2D4A604A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478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B972AC-B061-4217-B9AB-CE530B5D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66095A-9D1E-4692-A359-6F392910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B8012-773D-4D78-8623-66EA1FAA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56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5FF1C-2555-470B-B482-DC5891738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B978C-8E42-4079-BFC9-F6CF88A50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AE3C4-351C-4494-AFEF-665075EB5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D6E7F-0ED4-4A1E-ADB9-41AE7989E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89AED-3EF7-4541-992E-4A9583C6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D7D26-6AA1-4DD2-A17B-BAAC644E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968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BC8F-866E-4439-9A33-EC98AA4D4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CB9A3-3C62-4B1F-9774-8AAD72F3F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301A5-897A-4335-B6F5-2BCD43FF9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00880-7BF8-4139-95E9-C8D8C5FA5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F9608-6DEF-4431-8EF1-0997EC7D4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E95BA-5FF0-4C8F-93EF-F6B27EC63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625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2752-74CE-42B8-9F79-E7C3E4D9B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4B03BA-E625-4F8C-8B7C-BE682D389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1C605-A9A7-4F4D-8E8B-305F5968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CE057-E7AA-479B-94DF-7BF6DD2F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B95A-C84F-4705-9DBC-4E7E1B08A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974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BF1463-B5C6-4853-87CB-66E90AC35B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C3933-688E-4FE9-B4B2-49111B6F5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15E1E-5C42-4DAA-A0D0-C4787A26A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6DCDF-639F-4D9E-8D55-04AA9216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1D0C8-8896-4A5A-ABE4-74DE7E627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6321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80D39-08DC-481A-A3B9-9795081B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6E480-B523-49AC-9983-98CB68266D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60AD0-E71A-4441-B3CC-DEF31C1BF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37829-BD4B-4161-9095-B7AA95186D60}" type="datetimeFigureOut">
              <a:rPr lang="en-CA" smtClean="0"/>
              <a:t>2020-10-03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917F-B410-45A9-BC20-A06EBE83D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7746A-F4A6-4397-B298-20A622C4A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8B80D-BC1A-4FFE-8C82-F13FFB53029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12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9B2D-7B6A-42BB-B0D4-119997D5B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Side Door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A0627-23BD-434D-8368-5D0ED8322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943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AFB5A-2547-4495-8E80-2A39B436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– Business Model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642003-D735-4B96-9F69-19083890F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757" y="4714813"/>
            <a:ext cx="10127541" cy="20530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E3A387-458D-48AA-8713-7EFF146A4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02" y="1568121"/>
            <a:ext cx="64103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7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8F1F-E12F-4536-8999-2B90FE40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– Live Music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064A4F-B0C4-4E39-B442-E38AB38F0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7067" y="2613804"/>
            <a:ext cx="10513011" cy="279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0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2A8E-32F9-4CE5-B4C2-20C9794F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Size (note use of citations)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159FDC-8737-4611-90D9-093D7DFAA9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475" y="2493034"/>
            <a:ext cx="8195287" cy="240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16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0549-DE12-4D3D-A85C-684BC160E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Ent’l</a:t>
            </a:r>
            <a:r>
              <a:rPr lang="en-US" dirty="0"/>
              <a:t> team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1B67C6-C3C8-49B7-809D-C3B1EB615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69772"/>
            <a:ext cx="9736306" cy="21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82800-0968-4CC5-B448-1D86C3BFE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Variety and Breadth of References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030B23-9511-4C5B-A234-AF0B1B239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4494" y="1825625"/>
            <a:ext cx="480301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85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</Words>
  <Application>Microsoft Macintosh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Side Door</vt:lpstr>
      <vt:lpstr>Company – Business Model</vt:lpstr>
      <vt:lpstr>Industry – Live Music</vt:lpstr>
      <vt:lpstr>Market Size (note use of citations)</vt:lpstr>
      <vt:lpstr>Ent’l team</vt:lpstr>
      <vt:lpstr>Variety and Breadth of References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Door</dc:title>
  <dc:creator>Ellen Farrell</dc:creator>
  <cp:lastModifiedBy>yousof shehab</cp:lastModifiedBy>
  <cp:revision>2</cp:revision>
  <dcterms:created xsi:type="dcterms:W3CDTF">2019-10-24T14:12:59Z</dcterms:created>
  <dcterms:modified xsi:type="dcterms:W3CDTF">2020-10-03T14:07:59Z</dcterms:modified>
</cp:coreProperties>
</file>